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C9BD-0DDC-49A2-907A-BC5350AF6A34}" type="datetimeFigureOut">
              <a:rPr lang="sv-SE" smtClean="0"/>
              <a:t>2012-10-16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E122-B1FE-4004-804D-5C459CFCC10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3399"/>
                </a:solidFill>
              </a:rPr>
              <a:t>The Moderate </a:t>
            </a:r>
            <a:r>
              <a:rPr lang="sv-SE" dirty="0" err="1" smtClean="0">
                <a:solidFill>
                  <a:srgbClr val="FF3399"/>
                </a:solidFill>
              </a:rPr>
              <a:t>Women</a:t>
            </a:r>
            <a:r>
              <a:rPr lang="sv-SE" dirty="0" smtClean="0">
                <a:solidFill>
                  <a:srgbClr val="FF3399"/>
                </a:solidFill>
              </a:rPr>
              <a:t> of Sweden</a:t>
            </a:r>
            <a:endParaRPr lang="sv-SE" dirty="0">
              <a:solidFill>
                <a:srgbClr val="FF3399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Jelena </a:t>
            </a:r>
            <a:r>
              <a:rPr lang="sv-SE" dirty="0" err="1" smtClean="0"/>
              <a:t>Drenjanin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FF3399"/>
                </a:solidFill>
              </a:rPr>
              <a:t>This is the Moderate </a:t>
            </a:r>
            <a:r>
              <a:rPr lang="sv-SE" dirty="0" err="1" smtClean="0">
                <a:solidFill>
                  <a:srgbClr val="FF3399"/>
                </a:solidFill>
              </a:rPr>
              <a:t>Women</a:t>
            </a:r>
            <a:r>
              <a:rPr lang="sv-SE" dirty="0" smtClean="0">
                <a:solidFill>
                  <a:srgbClr val="FF3399"/>
                </a:solidFill>
              </a:rPr>
              <a:t> (Moderatkvinnorna)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Moderatkvinnorna is a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the Moderate Party.</a:t>
            </a:r>
          </a:p>
          <a:p>
            <a:r>
              <a:rPr lang="sv-SE" dirty="0" err="1" smtClean="0"/>
              <a:t>Founded</a:t>
            </a:r>
            <a:r>
              <a:rPr lang="sv-SE" dirty="0" smtClean="0"/>
              <a:t> in1912</a:t>
            </a:r>
          </a:p>
          <a:p>
            <a:r>
              <a:rPr lang="sv-SE" dirty="0" err="1" smtClean="0"/>
              <a:t>Purpose</a:t>
            </a:r>
            <a:r>
              <a:rPr lang="sv-SE" dirty="0" smtClean="0"/>
              <a:t>: </a:t>
            </a:r>
            <a:r>
              <a:rPr lang="en-US" dirty="0" smtClean="0"/>
              <a:t>To encourage more women to political engagement, to increase the female moderate representation in elected assemblies and to highlight issues of women's perspective.</a:t>
            </a:r>
          </a:p>
          <a:p>
            <a:endParaRPr lang="sv-SE" dirty="0"/>
          </a:p>
        </p:txBody>
      </p:sp>
      <p:pic>
        <p:nvPicPr>
          <p:cNvPr id="4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3399"/>
                </a:solidFill>
              </a:rPr>
              <a:t>This is the Moderate </a:t>
            </a:r>
            <a:r>
              <a:rPr lang="sv-SE" dirty="0" err="1" smtClean="0">
                <a:solidFill>
                  <a:srgbClr val="FF3399"/>
                </a:solidFill>
              </a:rPr>
              <a:t>Women</a:t>
            </a:r>
            <a:r>
              <a:rPr lang="sv-SE" dirty="0" smtClean="0">
                <a:solidFill>
                  <a:srgbClr val="FF3399"/>
                </a:solidFill>
              </a:rPr>
              <a:t> </a:t>
            </a:r>
            <a:endParaRPr lang="sv-SE" dirty="0">
              <a:solidFill>
                <a:srgbClr val="FF3399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Moderatkvinnorna is led by </a:t>
            </a:r>
            <a:r>
              <a:rPr lang="en-US" dirty="0" smtClean="0"/>
              <a:t>a board consisting of nine persons</a:t>
            </a:r>
            <a:endParaRPr lang="sv-SE" dirty="0" smtClean="0"/>
          </a:p>
          <a:p>
            <a:r>
              <a:rPr lang="en-US" dirty="0" smtClean="0"/>
              <a:t>Each county has its own chair, which in turn has a board</a:t>
            </a:r>
          </a:p>
          <a:p>
            <a:r>
              <a:rPr lang="en-US" dirty="0" smtClean="0"/>
              <a:t>All moderate associations in the country must have a person </a:t>
            </a:r>
            <a:r>
              <a:rPr lang="sv-SE" dirty="0" err="1" smtClean="0"/>
              <a:t>responsible</a:t>
            </a:r>
            <a:r>
              <a:rPr lang="sv-SE" dirty="0"/>
              <a:t> </a:t>
            </a:r>
            <a:r>
              <a:rPr lang="sv-SE" dirty="0" smtClean="0"/>
              <a:t>for </a:t>
            </a:r>
            <a:r>
              <a:rPr lang="en-US" dirty="0" smtClean="0"/>
              <a:t>Moderate Women(about 290 in total)</a:t>
            </a:r>
          </a:p>
          <a:p>
            <a:endParaRPr lang="sv-SE" dirty="0"/>
          </a:p>
        </p:txBody>
      </p:sp>
      <p:pic>
        <p:nvPicPr>
          <p:cNvPr id="4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FF3399"/>
                </a:solidFill>
              </a:rPr>
              <a:t>Women</a:t>
            </a:r>
            <a:r>
              <a:rPr lang="sv-SE" dirty="0" smtClean="0">
                <a:solidFill>
                  <a:srgbClr val="FF3399"/>
                </a:solidFill>
              </a:rPr>
              <a:t> in Party </a:t>
            </a:r>
            <a:r>
              <a:rPr lang="sv-SE" dirty="0" err="1" smtClean="0">
                <a:solidFill>
                  <a:srgbClr val="FF3399"/>
                </a:solidFill>
              </a:rPr>
              <a:t>leadership</a:t>
            </a:r>
            <a:endParaRPr lang="sv-SE" dirty="0">
              <a:solidFill>
                <a:srgbClr val="FF3399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Moderate party board consists of 14 members and the number of co-opted.</a:t>
            </a:r>
          </a:p>
          <a:p>
            <a:r>
              <a:rPr lang="en-US" dirty="0" smtClean="0"/>
              <a:t>Moderate Women's President is automatically the party board.</a:t>
            </a:r>
          </a:p>
          <a:p>
            <a:r>
              <a:rPr lang="en-US" dirty="0" smtClean="0"/>
              <a:t>Of the 14 board members eight of them are women.</a:t>
            </a:r>
          </a:p>
          <a:p>
            <a:r>
              <a:rPr lang="en-US" dirty="0" smtClean="0"/>
              <a:t>The Moderates' top two officers, are both women</a:t>
            </a:r>
          </a:p>
          <a:p>
            <a:endParaRPr lang="sv-SE" dirty="0"/>
          </a:p>
        </p:txBody>
      </p:sp>
      <p:pic>
        <p:nvPicPr>
          <p:cNvPr id="4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rgbClr val="FF3399"/>
                </a:solidFill>
              </a:rPr>
              <a:t>Action MKF</a:t>
            </a:r>
            <a:endParaRPr lang="sv-SE" dirty="0">
              <a:solidFill>
                <a:srgbClr val="FF3399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Moderate Women carry a qualified leadership training for women</a:t>
            </a:r>
          </a:p>
          <a:p>
            <a:r>
              <a:rPr lang="en-US" dirty="0" smtClean="0"/>
              <a:t>The training is spread over two and a half years</a:t>
            </a:r>
          </a:p>
          <a:p>
            <a:r>
              <a:rPr lang="en-US" dirty="0" smtClean="0"/>
              <a:t>The training includes issues such as rhetoric, advocacy, debate training, ideology and leadership</a:t>
            </a:r>
          </a:p>
          <a:p>
            <a:r>
              <a:rPr lang="en-US" dirty="0" smtClean="0"/>
              <a:t>Education contributes to both personal and professional development</a:t>
            </a:r>
            <a:endParaRPr lang="en-US" dirty="0"/>
          </a:p>
        </p:txBody>
      </p:sp>
      <p:pic>
        <p:nvPicPr>
          <p:cNvPr id="4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FF3399"/>
                </a:solidFill>
              </a:rPr>
              <a:t>Female</a:t>
            </a:r>
            <a:r>
              <a:rPr lang="sv-SE" dirty="0" smtClean="0">
                <a:solidFill>
                  <a:srgbClr val="FF3399"/>
                </a:solidFill>
              </a:rPr>
              <a:t> representation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Women are actively working to get women in senior positions</a:t>
            </a:r>
          </a:p>
          <a:p>
            <a:r>
              <a:rPr lang="en-US" dirty="0" smtClean="0"/>
              <a:t>Moderate Women engaged in lobbying and opinion formation to ensure that women representatives are taking place in the nominating committees around the country.</a:t>
            </a:r>
            <a:endParaRPr lang="en-US" dirty="0"/>
          </a:p>
        </p:txBody>
      </p:sp>
      <p:pic>
        <p:nvPicPr>
          <p:cNvPr id="4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FF3399"/>
                </a:solidFill>
              </a:rPr>
              <a:t>Moderate </a:t>
            </a:r>
            <a:r>
              <a:rPr lang="sv-SE" dirty="0" err="1" smtClean="0">
                <a:solidFill>
                  <a:srgbClr val="FF3399"/>
                </a:solidFill>
              </a:rPr>
              <a:t>Women</a:t>
            </a:r>
            <a:r>
              <a:rPr lang="sv-SE" dirty="0" smtClean="0">
                <a:solidFill>
                  <a:srgbClr val="FF3399"/>
                </a:solidFill>
              </a:rPr>
              <a:t> </a:t>
            </a:r>
            <a:r>
              <a:rPr lang="sv-SE" dirty="0" err="1" smtClean="0">
                <a:solidFill>
                  <a:srgbClr val="FF3399"/>
                </a:solidFill>
              </a:rPr>
              <a:t>wants</a:t>
            </a:r>
            <a:r>
              <a:rPr lang="sv-SE" dirty="0" smtClean="0">
                <a:solidFill>
                  <a:srgbClr val="FF3399"/>
                </a:solidFill>
              </a:rPr>
              <a:t> – </a:t>
            </a:r>
            <a:r>
              <a:rPr lang="sv-SE" dirty="0" err="1" smtClean="0">
                <a:solidFill>
                  <a:srgbClr val="FF3399"/>
                </a:solidFill>
              </a:rPr>
              <a:t>some</a:t>
            </a:r>
            <a:r>
              <a:rPr lang="sv-SE" dirty="0" smtClean="0">
                <a:solidFill>
                  <a:srgbClr val="FF3399"/>
                </a:solidFill>
              </a:rPr>
              <a:t> </a:t>
            </a:r>
            <a:r>
              <a:rPr lang="sv-SE" dirty="0" err="1" smtClean="0">
                <a:solidFill>
                  <a:srgbClr val="FF3399"/>
                </a:solidFill>
              </a:rPr>
              <a:t>examples</a:t>
            </a:r>
            <a:endParaRPr lang="sv-SE" dirty="0">
              <a:solidFill>
                <a:srgbClr val="FF3399"/>
              </a:solidFill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Part-time</a:t>
            </a:r>
            <a:r>
              <a:rPr lang="sv-SE" dirty="0" smtClean="0"/>
              <a:t> </a:t>
            </a:r>
            <a:r>
              <a:rPr lang="sv-SE" dirty="0" err="1" smtClean="0"/>
              <a:t>Consequences</a:t>
            </a:r>
            <a:endParaRPr lang="sv-SE" dirty="0" smtClean="0"/>
          </a:p>
          <a:p>
            <a:r>
              <a:rPr lang="sv-SE" dirty="0" smtClean="0"/>
              <a:t>Parental </a:t>
            </a:r>
            <a:r>
              <a:rPr lang="sv-SE" dirty="0" err="1" smtClean="0"/>
              <a:t>insurance</a:t>
            </a:r>
            <a:endParaRPr lang="sv-SE" dirty="0" smtClean="0"/>
          </a:p>
          <a:p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parents</a:t>
            </a:r>
            <a:endParaRPr lang="sv-SE" dirty="0" smtClean="0"/>
          </a:p>
          <a:p>
            <a:r>
              <a:rPr lang="sv-SE" dirty="0" err="1" smtClean="0"/>
              <a:t>Childcare</a:t>
            </a:r>
            <a:r>
              <a:rPr lang="sv-SE" dirty="0" smtClean="0"/>
              <a:t> at </a:t>
            </a:r>
            <a:r>
              <a:rPr lang="sv-SE" dirty="0" err="1" smtClean="0"/>
              <a:t>inconvenient</a:t>
            </a:r>
            <a:r>
              <a:rPr lang="sv-SE" dirty="0" smtClean="0"/>
              <a:t> time</a:t>
            </a:r>
          </a:p>
          <a:p>
            <a:r>
              <a:rPr lang="sv-SE" dirty="0" err="1" smtClean="0"/>
              <a:t>Equal</a:t>
            </a:r>
            <a:r>
              <a:rPr lang="sv-SE" dirty="0" smtClean="0"/>
              <a:t> </a:t>
            </a:r>
            <a:r>
              <a:rPr lang="sv-SE" dirty="0" err="1" smtClean="0"/>
              <a:t>treatment</a:t>
            </a:r>
            <a:r>
              <a:rPr lang="sv-SE" dirty="0" smtClean="0"/>
              <a:t> in </a:t>
            </a:r>
            <a:r>
              <a:rPr lang="sv-SE" dirty="0" err="1" smtClean="0"/>
              <a:t>health</a:t>
            </a:r>
            <a:r>
              <a:rPr lang="sv-SE" dirty="0" smtClean="0"/>
              <a:t> </a:t>
            </a:r>
            <a:r>
              <a:rPr lang="sv-SE" dirty="0" err="1" smtClean="0"/>
              <a:t>care</a:t>
            </a:r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FF3399"/>
                </a:solidFill>
              </a:rPr>
              <a:t>The Moderate </a:t>
            </a:r>
            <a:r>
              <a:rPr lang="sv-SE" dirty="0" err="1" smtClean="0">
                <a:solidFill>
                  <a:srgbClr val="FF3399"/>
                </a:solidFill>
              </a:rPr>
              <a:t>Women</a:t>
            </a:r>
            <a:r>
              <a:rPr lang="sv-SE" dirty="0" smtClean="0">
                <a:solidFill>
                  <a:srgbClr val="FF3399"/>
                </a:solidFill>
              </a:rPr>
              <a:t> and the </a:t>
            </a:r>
            <a:r>
              <a:rPr lang="sv-SE" dirty="0" err="1" smtClean="0">
                <a:solidFill>
                  <a:srgbClr val="FF3399"/>
                </a:solidFill>
              </a:rPr>
              <a:t>future</a:t>
            </a:r>
            <a:endParaRPr lang="sv-SE" dirty="0">
              <a:solidFill>
                <a:srgbClr val="FF3399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come a long way, but still has a long way to go.</a:t>
            </a:r>
            <a:endParaRPr lang="en-US" dirty="0"/>
          </a:p>
        </p:txBody>
      </p:sp>
      <p:pic>
        <p:nvPicPr>
          <p:cNvPr id="4" name="Picture 2" descr="Logot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792788"/>
            <a:ext cx="3027363" cy="623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271</Words>
  <Application>Microsoft Office PowerPoint</Application>
  <PresentationFormat>Bildspel på skärmen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The Moderate Women of Sweden</vt:lpstr>
      <vt:lpstr>This is the Moderate Women (Moderatkvinnorna)</vt:lpstr>
      <vt:lpstr>This is the Moderate Women </vt:lpstr>
      <vt:lpstr>Women in Party leadership</vt:lpstr>
      <vt:lpstr>Action MKF</vt:lpstr>
      <vt:lpstr>Female representation</vt:lpstr>
      <vt:lpstr>Moderate Women wants – some examples</vt:lpstr>
      <vt:lpstr>The Moderate Women and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Moderate Women of Sweden</dc:title>
  <dc:creator>anna.kelfve</dc:creator>
  <cp:lastModifiedBy>Drenjanin, Jelena</cp:lastModifiedBy>
  <cp:revision>2</cp:revision>
  <dcterms:created xsi:type="dcterms:W3CDTF">2011-05-20T12:28:21Z</dcterms:created>
  <dcterms:modified xsi:type="dcterms:W3CDTF">2012-10-16T10:14:00Z</dcterms:modified>
</cp:coreProperties>
</file>